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39913" autoAdjust="0"/>
  </p:normalViewPr>
  <p:slideViewPr>
    <p:cSldViewPr snapToGrid="0">
      <p:cViewPr varScale="1">
        <p:scale>
          <a:sx n="33" d="100"/>
          <a:sy n="33" d="100"/>
        </p:scale>
        <p:origin x="2694" y="48"/>
      </p:cViewPr>
      <p:guideLst/>
    </p:cSldViewPr>
  </p:slideViewPr>
  <p:outlineViewPr>
    <p:cViewPr>
      <p:scale>
        <a:sx n="33" d="100"/>
        <a:sy n="33" d="100"/>
      </p:scale>
      <p:origin x="0" y="-10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320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1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394B73BF-584B-440F-ACC0-08B7D6680BEB}" type="datetimeFigureOut">
              <a:rPr lang="en-US" smtClean="0"/>
              <a:t>7/27/2019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3"/>
            <a:ext cx="5681980" cy="3696713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1C540541-223F-4BEC-A929-1B6D1E5A0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4535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540541-223F-4BEC-A929-1B6D1E5A09B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8798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35572" indent="-235572">
              <a:buAutoNum type="arabicPeriod"/>
            </a:pPr>
            <a:endParaRPr lang="en-US" dirty="0"/>
          </a:p>
          <a:p>
            <a:pPr marL="235572" indent="-235572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540541-223F-4BEC-A929-1B6D1E5A09B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9845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540541-223F-4BEC-A929-1B6D1E5A09B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6838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540541-223F-4BEC-A929-1B6D1E5A09B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65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2" indent="0" defTabSz="942289">
              <a:buNone/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35572" lvl="2" indent="-235572" defTabSz="942289">
              <a:buFontTx/>
              <a:buAutoNum type="alphaUcPeriod"/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2" defTabSz="942289"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2" defTabSz="942289"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540541-223F-4BEC-A929-1B6D1E5A09B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7832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540541-223F-4BEC-A929-1B6D1E5A09B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3141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baseline="0" dirty="0" smtClean="0"/>
          </a:p>
          <a:p>
            <a:pPr marL="235572" indent="-235572">
              <a:buAutoNum type="alphaUcPeriod"/>
            </a:pPr>
            <a:r>
              <a:rPr lang="en-US" b="0" baseline="0" dirty="0" smtClean="0"/>
              <a:t>Jonathan inspired others</a:t>
            </a:r>
          </a:p>
          <a:p>
            <a:pPr marL="235572" indent="-235572">
              <a:buAutoNum type="alphaUcPeriod"/>
            </a:pPr>
            <a:endParaRPr lang="en-US" b="0" baseline="0" dirty="0" smtClean="0"/>
          </a:p>
          <a:p>
            <a:pPr defTabSz="942289">
              <a:defRPr/>
            </a:pPr>
            <a:r>
              <a:rPr lang="en-US" b="1" dirty="0" smtClean="0"/>
              <a:t>We</a:t>
            </a:r>
            <a:r>
              <a:rPr lang="en-US" b="1" baseline="0" dirty="0" smtClean="0"/>
              <a:t> Need to Inspire Our Fellow Soldiers (change slide)</a:t>
            </a:r>
            <a:endParaRPr lang="en-US" b="0" baseline="0" dirty="0" smtClean="0"/>
          </a:p>
          <a:p>
            <a:endParaRPr lang="en-US" baseline="0" dirty="0" smtClean="0"/>
          </a:p>
          <a:p>
            <a:pPr marL="235572" indent="-235572">
              <a:buAutoNum type="arabicPeriod"/>
            </a:pPr>
            <a:r>
              <a:rPr lang="en-US" dirty="0" smtClean="0"/>
              <a:t>One of the greatest</a:t>
            </a:r>
            <a:r>
              <a:rPr lang="en-US" baseline="0" dirty="0" smtClean="0"/>
              <a:t> things Jonathan did that day was to inspire his fellow soldiers.</a:t>
            </a:r>
          </a:p>
          <a:p>
            <a:r>
              <a:rPr lang="en-US" baseline="0" dirty="0" smtClean="0"/>
              <a:t>    a. There were only 600 faithful soldiers with Saul, but they quickly joined Jonathan in battle!</a:t>
            </a:r>
          </a:p>
          <a:p>
            <a:r>
              <a:rPr lang="en-US" baseline="0" dirty="0" smtClean="0"/>
              <a:t>    b. Even the Hebrews who were with the Philistines who went up to camp with them, joined the Israelites who were with Saul and Jonathan. (vs 21)</a:t>
            </a:r>
          </a:p>
          <a:p>
            <a:r>
              <a:rPr lang="en-US" baseline="0" dirty="0" smtClean="0"/>
              <a:t>    c. And all those who had hidden in the mountains followed after the Philistines in the battle!</a:t>
            </a:r>
          </a:p>
          <a:p>
            <a:r>
              <a:rPr lang="en-US" baseline="0" dirty="0" smtClean="0"/>
              <a:t>    d. What started with courage and faith of just </a:t>
            </a:r>
            <a:r>
              <a:rPr lang="en-US" b="1" baseline="0" dirty="0" smtClean="0"/>
              <a:t>two</a:t>
            </a:r>
            <a:r>
              <a:rPr lang="en-US" baseline="0" dirty="0" smtClean="0"/>
              <a:t> men grew to 600, then to all of the nation.</a:t>
            </a:r>
          </a:p>
          <a:p>
            <a:endParaRPr lang="en-US" baseline="0" dirty="0" smtClean="0"/>
          </a:p>
          <a:p>
            <a:pPr marL="235572" indent="-235572">
              <a:buAutoNum type="arabicPeriod" startAt="2"/>
            </a:pPr>
            <a:r>
              <a:rPr lang="en-US" b="1" baseline="0" dirty="0" smtClean="0"/>
              <a:t>You know “The Lord saved Israel that day” 14:23 (Read) and He will save us to if we’ll work for Him!</a:t>
            </a:r>
            <a:endParaRPr lang="en-US" baseline="0" dirty="0" smtClean="0"/>
          </a:p>
          <a:p>
            <a:r>
              <a:rPr lang="en-US" baseline="0" dirty="0" smtClean="0"/>
              <a:t>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540541-223F-4BEC-A929-1B6D1E5A09B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0553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540541-223F-4BEC-A929-1B6D1E5A09B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7234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7/27/2019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7/27/2019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7/27/2019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7/27/2019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7/27/2019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7/27/2019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7/27/2019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7/27/2019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7/27/2019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7/27/2019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7/27/2019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7/27/2019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7/27/2019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7/27/2019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7/27/2019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7/27/2019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7/27/2019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7/27/2019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4464028"/>
            <a:ext cx="9906000" cy="1641490"/>
          </a:xfrm>
        </p:spPr>
        <p:txBody>
          <a:bodyPr>
            <a:normAutofit/>
          </a:bodyPr>
          <a:lstStyle/>
          <a:p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The Lord Can Work For You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Samuel 14:6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8824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The Lord Can Work For You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120000" y="1825625"/>
            <a:ext cx="10233800" cy="4575175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 Out Instead of Sitting Down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Samuel 14:1-2</a:t>
            </a:r>
          </a:p>
          <a:p>
            <a:pPr lvl="2"/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Now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happened one day that Jonathan the son of Saul said to the young man who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bore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 armor, “Come, let us go over to the Philistines’ garrison that is on the other side.” But he did not tell his father.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Saul was sitting in the outskirts of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Gibeah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under a pomegranate tree which is in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Migron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The people who were with him were about six hundred men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Matthew 9:29</a:t>
            </a:r>
          </a:p>
          <a:p>
            <a:pPr lvl="2"/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“According to your faith let it be to you” </a:t>
            </a:r>
          </a:p>
          <a:p>
            <a:pPr lvl="2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352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The Lord Can Work For You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120000" y="1825625"/>
            <a:ext cx="10233800" cy="4771118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Recognize The Lord Gives Victory Regardless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 Numbers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Samuel 14:6</a:t>
            </a:r>
          </a:p>
          <a:p>
            <a:pPr lvl="2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Then Jonathan said to the young man who bore his armor, “Come, let us go over to the garrison of these uncircumcised; it may be that the Lord will work for us. For nothing restrains the Lord from saving by many or by few.”</a:t>
            </a:r>
            <a:endParaRPr lang="en-US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168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The Lord Can Work For You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120000" y="1825625"/>
            <a:ext cx="10233800" cy="295739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 Ready To Fight Where Ever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Samuel 14:8-10</a:t>
            </a:r>
          </a:p>
          <a:p>
            <a:pPr lvl="2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Then Jonathan said, “Very well, let us cross over to these men, and we will show ourselves to them.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say thus to us, ‘Wait until we come to you,’ then we will stand still in our place and not go up to them.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But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they say thus, ‘Come up to us,’ then we will go up. For the Lord has delivered them into our hand, and this will be a sign to us.”</a:t>
            </a:r>
            <a:endParaRPr lang="en-US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6079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The Lord Can Work For You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120000" y="1825625"/>
            <a:ext cx="10233800" cy="3386455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Ignore the Mockery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Samuel 14:11-12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both of them showed themselves to the garrison of the Philistines. And the Philistines said, “Look, the Hebrews are coming out of the holes where they have hidden.”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Then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men of the garrison called to Jonathan and his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armorbearer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said, “Come up to us, and we will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show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something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.” Jonathan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said to his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armor bearer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“Come up after me, for the Lord has delivered them into the hand of Israel.”</a:t>
            </a:r>
            <a:endParaRPr lang="en-US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25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The Lord Can Work For You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120000" y="1825625"/>
            <a:ext cx="10233800" cy="2734945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Work Hard to Reach and Fight the Enemy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Samuel 14:13</a:t>
            </a:r>
          </a:p>
          <a:p>
            <a:pPr lvl="2"/>
            <a:r>
              <a:rPr lang="en-US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Jonathan climbed up on his hands and knees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his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armor bearer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him; and they fell before Jonathan. And as he came after him, his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armor bearer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killed them.</a:t>
            </a:r>
            <a:endParaRPr lang="en-US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8914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The Lord Can Work For You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120000" y="1825625"/>
            <a:ext cx="10233800" cy="4771118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Inspire Your Fellow Soldiers</a:t>
            </a:r>
          </a:p>
        </p:txBody>
      </p:sp>
    </p:spTree>
    <p:extLst>
      <p:ext uri="{BB962C8B-B14F-4D97-AF65-F5344CB8AC3E}">
        <p14:creationId xmlns:p14="http://schemas.microsoft.com/office/powerpoint/2010/main" val="1726346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The Lord Can Work For You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120000" y="1825625"/>
            <a:ext cx="10233800" cy="1196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Lord can work for us, if we will put ourselves into the work of the Lord. </a:t>
            </a:r>
          </a:p>
        </p:txBody>
      </p:sp>
    </p:spTree>
    <p:extLst>
      <p:ext uri="{BB962C8B-B14F-4D97-AF65-F5344CB8AC3E}">
        <p14:creationId xmlns:p14="http://schemas.microsoft.com/office/powerpoint/2010/main" val="1864725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Depth</Template>
  <TotalTime>773</TotalTime>
  <Words>645</Words>
  <Application>Microsoft Office PowerPoint</Application>
  <PresentationFormat>Widescreen</PresentationFormat>
  <Paragraphs>53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Corbel</vt:lpstr>
      <vt:lpstr>Times New Roman</vt:lpstr>
      <vt:lpstr>Depth</vt:lpstr>
      <vt:lpstr>How The Lord Can Work For You</vt:lpstr>
      <vt:lpstr>How The Lord Can Work For You</vt:lpstr>
      <vt:lpstr>How The Lord Can Work For You</vt:lpstr>
      <vt:lpstr>How The Lord Can Work For You</vt:lpstr>
      <vt:lpstr>How The Lord Can Work For You</vt:lpstr>
      <vt:lpstr>How The Lord Can Work For You</vt:lpstr>
      <vt:lpstr>How The Lord Can Work For You</vt:lpstr>
      <vt:lpstr>How The Lord Can Work For You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The Lord Can Work For You</dc:title>
  <dc:creator>Craig Calvert</dc:creator>
  <cp:lastModifiedBy>Craig Calvert</cp:lastModifiedBy>
  <cp:revision>101</cp:revision>
  <cp:lastPrinted>2019-07-27T16:22:38Z</cp:lastPrinted>
  <dcterms:created xsi:type="dcterms:W3CDTF">2019-07-20T19:41:32Z</dcterms:created>
  <dcterms:modified xsi:type="dcterms:W3CDTF">2019-07-27T20:11:58Z</dcterms:modified>
</cp:coreProperties>
</file>